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ADD695B8-828F-5540-8491-EFFC6DCD6C41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574" autoAdjust="0"/>
  </p:normalViewPr>
  <p:slideViewPr>
    <p:cSldViewPr snapToGrid="0" snapToObjects="1">
      <p:cViewPr varScale="1">
        <p:scale>
          <a:sx n="97" d="100"/>
          <a:sy n="97" d="100"/>
        </p:scale>
        <p:origin x="-5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28/01/18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114141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	Si Può </a:t>
            </a:r>
            <a:r>
              <a:rPr lang="it-IT" dirty="0"/>
              <a:t>Fare onlus</a:t>
            </a:r>
            <a:br>
              <a:rPr lang="it-IT" dirty="0"/>
            </a:br>
            <a:r>
              <a:rPr lang="it-IT" dirty="0"/>
              <a:t>Viaggio in Burkina 2018 </a:t>
            </a:r>
          </a:p>
        </p:txBody>
      </p:sp>
      <p:pic>
        <p:nvPicPr>
          <p:cNvPr id="16" name="Segnaposto contenuto 15" descr="IMG_296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r="17728"/>
          <a:stretch>
            <a:fillRect/>
          </a:stretch>
        </p:blipFill>
        <p:spPr/>
      </p:pic>
      <p:pic>
        <p:nvPicPr>
          <p:cNvPr id="18" name="Segnaposto contenuto 17" descr="IMG_587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7716"/>
          <a:stretch>
            <a:fillRect/>
          </a:stretch>
        </p:blipFill>
        <p:spPr/>
      </p:pic>
      <p:pic>
        <p:nvPicPr>
          <p:cNvPr id="6" name="Immagin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22156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01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124711"/>
            <a:ext cx="8915400" cy="1297683"/>
          </a:xfrm>
        </p:spPr>
        <p:txBody>
          <a:bodyPr>
            <a:normAutofit/>
          </a:bodyPr>
          <a:lstStyle/>
          <a:p>
            <a:r>
              <a:rPr lang="it-IT" dirty="0" err="1" smtClean="0"/>
              <a:t>Léo</a:t>
            </a: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Centro di Malnutrizione Infantile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900952" y="2422395"/>
            <a:ext cx="3566160" cy="384124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Léo</a:t>
            </a:r>
            <a:r>
              <a:rPr lang="it-IT" dirty="0" smtClean="0"/>
              <a:t>, nel sud del paese, ogni anno circa 100 bambini malnutriti trovano aiuto presso il centro da noi fondato nel 2010.</a:t>
            </a:r>
          </a:p>
          <a:p>
            <a:r>
              <a:rPr lang="it-IT" dirty="0" smtClean="0"/>
              <a:t>Il progetto 2017,  la costruzione di due negozi, è completato e presto operativo. </a:t>
            </a:r>
          </a:p>
          <a:p>
            <a:r>
              <a:rPr lang="it-IT" dirty="0" smtClean="0"/>
              <a:t>Grazie agli introiti dell’affitto si potranno comprare latte e integratori proteici per la dieta dei bambini malnutriti.  </a:t>
            </a:r>
            <a:endParaRPr lang="it-IT" dirty="0"/>
          </a:p>
        </p:txBody>
      </p:sp>
      <p:pic>
        <p:nvPicPr>
          <p:cNvPr id="10" name="Segnaposto contenuto 9" descr="IMG_308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r="17758"/>
          <a:stretch>
            <a:fillRect/>
          </a:stretch>
        </p:blipFill>
        <p:spPr/>
      </p:pic>
      <p:pic>
        <p:nvPicPr>
          <p:cNvPr id="11" name="Immagin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32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24711"/>
            <a:ext cx="8915400" cy="1271495"/>
          </a:xfrm>
        </p:spPr>
        <p:txBody>
          <a:bodyPr>
            <a:normAutofit/>
          </a:bodyPr>
          <a:lstStyle/>
          <a:p>
            <a:r>
              <a:rPr lang="it-IT" dirty="0" err="1"/>
              <a:t>Léo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G</a:t>
            </a:r>
            <a:r>
              <a:rPr lang="it-IT" dirty="0" smtClean="0"/>
              <a:t>razie alla </a:t>
            </a:r>
            <a:r>
              <a:rPr lang="it-IT" dirty="0" err="1" smtClean="0"/>
              <a:t>Kellydeli</a:t>
            </a:r>
            <a:r>
              <a:rPr lang="it-IT" dirty="0" smtClean="0"/>
              <a:t> Foundation</a:t>
            </a:r>
            <a:endParaRPr lang="it-IT" dirty="0"/>
          </a:p>
        </p:txBody>
      </p:sp>
      <p:pic>
        <p:nvPicPr>
          <p:cNvPr id="7" name="Segnaposto contenuto 6" descr="IMG_30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r="17770"/>
          <a:stretch>
            <a:fillRect/>
          </a:stretch>
        </p:blipFill>
        <p:spPr>
          <a:xfrm>
            <a:off x="5148263" y="2590800"/>
            <a:ext cx="3565525" cy="3686175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900952" y="2396207"/>
            <a:ext cx="3566160" cy="386743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Il progetto dei negozi a sostegno del centro di Malnutrizione infantile è stato realizzato grazie alla partecipazione della </a:t>
            </a:r>
            <a:r>
              <a:rPr lang="it-IT" dirty="0" err="1" smtClean="0"/>
              <a:t>Kellydeli</a:t>
            </a:r>
            <a:r>
              <a:rPr lang="it-IT" dirty="0" smtClean="0"/>
              <a:t> Foundation.</a:t>
            </a:r>
          </a:p>
          <a:p>
            <a:r>
              <a:rPr lang="it-IT" dirty="0" smtClean="0"/>
              <a:t>I negozi genereranno un introito che permetterà l’acquisto di </a:t>
            </a:r>
            <a:r>
              <a:rPr lang="it-IT" dirty="0" err="1" smtClean="0"/>
              <a:t>Misola</a:t>
            </a:r>
            <a:r>
              <a:rPr lang="it-IT" dirty="0" smtClean="0"/>
              <a:t>, farina ad alto valore proteico energetica, o di latte in polvere sostenendo in parte il fabbisogno del centro.</a:t>
            </a:r>
            <a:endParaRPr lang="it-IT" dirty="0"/>
          </a:p>
        </p:txBody>
      </p:sp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73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Bambini di </a:t>
            </a:r>
            <a:r>
              <a:rPr lang="it-IT" dirty="0" err="1" smtClean="0"/>
              <a:t>Léo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Segnaposto contenuto 5" descr="IMG_310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7716"/>
          <a:stretch>
            <a:fillRect/>
          </a:stretch>
        </p:blipFill>
        <p:spPr/>
      </p:pic>
      <p:pic>
        <p:nvPicPr>
          <p:cNvPr id="5" name="Segnaposto contenuto 4" descr="IMG_3099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38" b="-27438"/>
          <a:stretch/>
        </p:blipFill>
        <p:spPr>
          <a:xfrm>
            <a:off x="5148263" y="2595563"/>
            <a:ext cx="3565525" cy="3681412"/>
          </a:xfrm>
        </p:spPr>
      </p:pic>
      <p:pic>
        <p:nvPicPr>
          <p:cNvPr id="7" name="Immagin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71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 Può Fare ancora…</a:t>
            </a:r>
            <a:endParaRPr lang="it-IT" dirty="0"/>
          </a:p>
        </p:txBody>
      </p:sp>
      <p:pic>
        <p:nvPicPr>
          <p:cNvPr id="11" name="Segnaposto contenuto 10" descr="IMG_594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r="17758"/>
          <a:stretch>
            <a:fillRect/>
          </a:stretch>
        </p:blipFill>
        <p:spPr/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Abbiamo portato aiuto e speranza per i più deboli e indifesi, i bambini.</a:t>
            </a:r>
          </a:p>
          <a:p>
            <a:r>
              <a:rPr lang="it-IT" dirty="0" smtClean="0"/>
              <a:t>Nel 2018 c’è ancora tanto da fare, ma sappiamo che con il vostro aiuto possiamo farcela.</a:t>
            </a:r>
          </a:p>
          <a:p>
            <a:r>
              <a:rPr lang="it-IT" dirty="0" smtClean="0"/>
              <a:t>Grazie a tutti e a presto.</a:t>
            </a:r>
          </a:p>
          <a:p>
            <a:r>
              <a:rPr lang="it-IT" dirty="0" err="1" smtClean="0"/>
              <a:t>www.sipuofareonlus.it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2" name="Immagin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79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Impegno e Passione</a:t>
            </a:r>
            <a:endParaRPr lang="it-IT" dirty="0"/>
          </a:p>
        </p:txBody>
      </p:sp>
      <p:pic>
        <p:nvPicPr>
          <p:cNvPr id="5" name="Segnaposto contenuto 4" descr="Selfie mens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r="1637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Viaggio 2018 testimonia il nostro impegno e i risultati ottenuti grazie a tutti voi.</a:t>
            </a:r>
          </a:p>
          <a:p>
            <a:r>
              <a:rPr lang="it-IT" dirty="0" smtClean="0"/>
              <a:t>I progetti finanziati nel 2017 sono completati o in fase di finalizzazione. </a:t>
            </a:r>
          </a:p>
          <a:p>
            <a:r>
              <a:rPr lang="it-IT" dirty="0" smtClean="0"/>
              <a:t>Abbiamo pianificato i prossimi progetti e portato una piccola speranza per il futuro.    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2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Impegno e Passione</a:t>
            </a:r>
            <a:endParaRPr lang="it-IT" dirty="0"/>
          </a:p>
        </p:txBody>
      </p:sp>
      <p:pic>
        <p:nvPicPr>
          <p:cNvPr id="5" name="Segnaposto contenuto 4" descr="IMG_3003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38" b="-27438"/>
          <a:stretch/>
        </p:blipFill>
        <p:spPr>
          <a:xfrm>
            <a:off x="5148263" y="2595563"/>
            <a:ext cx="3565525" cy="3681412"/>
          </a:xfrm>
        </p:spPr>
      </p:pic>
      <p:pic>
        <p:nvPicPr>
          <p:cNvPr id="8" name="Segnaposto contenuto 7" descr="IMG_2946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7716"/>
          <a:stretch>
            <a:fillRect/>
          </a:stretch>
        </p:blipFill>
        <p:spPr/>
      </p:pic>
      <p:pic>
        <p:nvPicPr>
          <p:cNvPr id="9" name="Immagin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65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24711"/>
            <a:ext cx="8915400" cy="1206025"/>
          </a:xfrm>
        </p:spPr>
        <p:txBody>
          <a:bodyPr>
            <a:normAutofit/>
          </a:bodyPr>
          <a:lstStyle/>
          <a:p>
            <a:r>
              <a:rPr lang="it-IT" dirty="0" smtClean="0"/>
              <a:t>Pouponnière Joscheba 	 Orfanotrofio in Ouagadougou</a:t>
            </a:r>
            <a:endParaRPr lang="it-IT" dirty="0"/>
          </a:p>
        </p:txBody>
      </p:sp>
      <p:pic>
        <p:nvPicPr>
          <p:cNvPr id="6" name="Segnaposto contenuto 5" descr="IMG_60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r="17758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0952" y="2330737"/>
            <a:ext cx="3566160" cy="3932901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L’infermeria della Joscheba, ogni anno, aiuta centinaia di bambini e famiglie in difficoltà.</a:t>
            </a:r>
          </a:p>
          <a:p>
            <a:r>
              <a:rPr lang="it-IT" dirty="0" smtClean="0"/>
              <a:t>Abbiamo acquistato 2.638,00 euro di medicinali pediatrici, che copriranno ampiamente il fabbisogno annuo.</a:t>
            </a:r>
          </a:p>
          <a:p>
            <a:r>
              <a:rPr lang="it-IT" dirty="0" smtClean="0"/>
              <a:t>Ringraziamo l’impegno di Piero, Carmen, Lucia, dei loro amici e parenti, grazie ai colleghi della </a:t>
            </a:r>
            <a:r>
              <a:rPr lang="it-IT" dirty="0" err="1" smtClean="0"/>
              <a:t>Kellydeli</a:t>
            </a:r>
            <a:r>
              <a:rPr lang="it-IT" dirty="0" smtClean="0"/>
              <a:t> di tutta </a:t>
            </a:r>
            <a:r>
              <a:rPr lang="it-IT" dirty="0"/>
              <a:t>E</a:t>
            </a:r>
            <a:r>
              <a:rPr lang="it-IT" dirty="0" smtClean="0"/>
              <a:t>uropa e grazie alla    Si Può Fare Onlus</a:t>
            </a: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73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24711"/>
            <a:ext cx="8915400" cy="121911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Fada N’</a:t>
            </a:r>
            <a:r>
              <a:rPr lang="it-IT" dirty="0" err="1" smtClean="0"/>
              <a:t>Gourma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Orfanotrofio e allevamento avicolo</a:t>
            </a:r>
            <a:endParaRPr lang="it-IT" dirty="0"/>
          </a:p>
        </p:txBody>
      </p:sp>
      <p:pic>
        <p:nvPicPr>
          <p:cNvPr id="5" name="Segnaposto contenuto 4" descr="Fada 2 bimbo biscotto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" b="18943"/>
          <a:stretch/>
        </p:blipFill>
        <p:spPr>
          <a:xfrm>
            <a:off x="5148263" y="2590800"/>
            <a:ext cx="3565525" cy="368617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0952" y="2343831"/>
            <a:ext cx="3566160" cy="3919807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La Missione di Fada ospita 30 orfani e si sostiene quasi completamente grazie alla vendita delle uova dell’allevamento che abbiamo realizzato nel 2011.</a:t>
            </a:r>
          </a:p>
          <a:p>
            <a:r>
              <a:rPr lang="it-IT" dirty="0" smtClean="0"/>
              <a:t>Il progetto 2017 era l’ampliamento della struttura, la cui capacità passa così da 400 a 700 galline.</a:t>
            </a:r>
          </a:p>
          <a:p>
            <a:r>
              <a:rPr lang="it-IT" dirty="0"/>
              <a:t>L</a:t>
            </a:r>
            <a:r>
              <a:rPr lang="it-IT" dirty="0" smtClean="0"/>
              <a:t>e opere hanno sforato il budget previsto. Abbiamo provveduto con €335,00 al completamento. </a:t>
            </a:r>
          </a:p>
          <a:p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66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Allevamento di Fada N’</a:t>
            </a:r>
            <a:r>
              <a:rPr lang="it-IT" dirty="0" err="1" smtClean="0"/>
              <a:t>Gourma</a:t>
            </a:r>
            <a:endParaRPr lang="it-IT" dirty="0"/>
          </a:p>
        </p:txBody>
      </p:sp>
      <p:pic>
        <p:nvPicPr>
          <p:cNvPr id="8" name="Segnaposto contenuto 7" descr="IMG_297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7716"/>
          <a:stretch>
            <a:fillRect/>
          </a:stretch>
        </p:blipFill>
        <p:spPr/>
      </p:pic>
      <p:pic>
        <p:nvPicPr>
          <p:cNvPr id="7" name="Segnaposto contenuto 6" descr="IMG_3015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7716"/>
          <a:stretch>
            <a:fillRect/>
          </a:stretch>
        </p:blipFill>
        <p:spPr/>
      </p:pic>
      <p:pic>
        <p:nvPicPr>
          <p:cNvPr id="9" name="Immagin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84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bambini di Fada</a:t>
            </a:r>
            <a:endParaRPr lang="it-IT" dirty="0"/>
          </a:p>
        </p:txBody>
      </p:sp>
      <p:pic>
        <p:nvPicPr>
          <p:cNvPr id="7" name="Segnaposto contenuto 6" descr="IMG_583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7716"/>
          <a:stretch>
            <a:fillRect/>
          </a:stretch>
        </p:blipFill>
        <p:spPr/>
      </p:pic>
      <p:pic>
        <p:nvPicPr>
          <p:cNvPr id="6" name="Segnaposto contenuto 5" descr="IMG_294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7716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  <p:pic>
        <p:nvPicPr>
          <p:cNvPr id="8" name="Immagin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Mensa di Ouagadougou e Negozi</a:t>
            </a:r>
            <a:endParaRPr lang="it-IT" dirty="0"/>
          </a:p>
        </p:txBody>
      </p:sp>
      <p:pic>
        <p:nvPicPr>
          <p:cNvPr id="7" name="Segnaposto contenuto 6" descr="IMG-751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r="13727"/>
          <a:stretch>
            <a:fillRect/>
          </a:stretch>
        </p:blipFill>
        <p:spPr/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mensa dei bambini poveri serve ad oggi circa 200 bambini.</a:t>
            </a:r>
          </a:p>
          <a:p>
            <a:r>
              <a:rPr lang="it-IT" dirty="0" smtClean="0"/>
              <a:t>Il progetto 2016 dei negozi a sostegno sta funzionando molto bene.</a:t>
            </a:r>
          </a:p>
          <a:p>
            <a:r>
              <a:rPr lang="it-IT" dirty="0" smtClean="0"/>
              <a:t>Grazie a </a:t>
            </a:r>
            <a:r>
              <a:rPr lang="it-IT" dirty="0"/>
              <a:t>1850,00 </a:t>
            </a:r>
            <a:r>
              <a:rPr lang="it-IT" dirty="0" smtClean="0"/>
              <a:t>euro di donazioni, </a:t>
            </a:r>
            <a:r>
              <a:rPr lang="it-IT" dirty="0" err="1" smtClean="0"/>
              <a:t>raccoltì</a:t>
            </a:r>
            <a:r>
              <a:rPr lang="it-IT" dirty="0" smtClean="0"/>
              <a:t> da </a:t>
            </a:r>
            <a:r>
              <a:rPr lang="it-IT" dirty="0" err="1" smtClean="0"/>
              <a:t>Ilenya</a:t>
            </a:r>
            <a:r>
              <a:rPr lang="it-IT" dirty="0" smtClean="0"/>
              <a:t> e Patrizia a Civitavecchia i bambini avranno pasti più completi e sostanziosi.</a:t>
            </a:r>
            <a:endParaRPr lang="it-IT" dirty="0"/>
          </a:p>
        </p:txBody>
      </p:sp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55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mensa dei Bambini</a:t>
            </a:r>
            <a:endParaRPr lang="it-IT" dirty="0"/>
          </a:p>
        </p:txBody>
      </p:sp>
      <p:pic>
        <p:nvPicPr>
          <p:cNvPr id="6" name="Segnaposto contenuto 5" descr="IMG_302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7716"/>
          <a:stretch>
            <a:fillRect/>
          </a:stretch>
        </p:blipFill>
        <p:spPr/>
      </p:pic>
      <p:pic>
        <p:nvPicPr>
          <p:cNvPr id="5" name="Segnaposto contenuto 4" descr="IMG_306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7716"/>
          <a:stretch>
            <a:fillRect/>
          </a:stretch>
        </p:blipFill>
        <p:spPr/>
      </p:pic>
      <p:pic>
        <p:nvPicPr>
          <p:cNvPr id="7" name="Immagin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4" y="126423"/>
            <a:ext cx="7112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29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174</TotalTime>
  <Words>400</Words>
  <Application>Microsoft Macintosh PowerPoint</Application>
  <PresentationFormat>Presentazione su schermo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Percezione</vt:lpstr>
      <vt:lpstr> Si Può Fare onlus Viaggio in Burkina 2018 </vt:lpstr>
      <vt:lpstr>Impegno e Passione</vt:lpstr>
      <vt:lpstr>Impegno e Passione</vt:lpstr>
      <vt:lpstr>Pouponnière Joscheba   Orfanotrofio in Ouagadougou</vt:lpstr>
      <vt:lpstr>Fada N’Gourma  Orfanotrofio e allevamento avicolo</vt:lpstr>
      <vt:lpstr>Allevamento di Fada N’Gourma</vt:lpstr>
      <vt:lpstr>I bambini di Fada</vt:lpstr>
      <vt:lpstr>Mensa di Ouagadougou e Negozi</vt:lpstr>
      <vt:lpstr>La mensa dei Bambini</vt:lpstr>
      <vt:lpstr>Léo  Centro di Malnutrizione Infantile</vt:lpstr>
      <vt:lpstr>Léo  Grazie alla Kellydeli Foundation</vt:lpstr>
      <vt:lpstr>I Bambini di Léo </vt:lpstr>
      <vt:lpstr>Si Può Fare ancora…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Viaggio in Burkina 2018 </dc:title>
  <dc:creator>Gianluca Cherubini</dc:creator>
  <cp:lastModifiedBy>Gianluca Cherubini</cp:lastModifiedBy>
  <cp:revision>21</cp:revision>
  <dcterms:created xsi:type="dcterms:W3CDTF">2018-01-27T08:30:55Z</dcterms:created>
  <dcterms:modified xsi:type="dcterms:W3CDTF">2018-01-28T19:47:21Z</dcterms:modified>
</cp:coreProperties>
</file>